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81" r:id="rId4"/>
    <p:sldId id="282" r:id="rId5"/>
    <p:sldId id="269" r:id="rId6"/>
    <p:sldId id="284" r:id="rId7"/>
    <p:sldId id="279" r:id="rId8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/>
    <p:restoredTop sz="86410"/>
  </p:normalViewPr>
  <p:slideViewPr>
    <p:cSldViewPr>
      <p:cViewPr>
        <p:scale>
          <a:sx n="64" d="100"/>
          <a:sy n="64" d="100"/>
        </p:scale>
        <p:origin x="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37480-B118-46F4-94F7-8E851E248DF7}" type="datetimeFigureOut">
              <a:rPr lang="en-IN" smtClean="0"/>
              <a:t>16-03-2018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EE102-9F45-4A5D-9BC4-802C4B88DC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21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2323-E9CB-40BB-A5D4-AA47574A77EC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1C07-69F9-4EF2-A13C-610BAB309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2323-E9CB-40BB-A5D4-AA47574A77EC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1C07-69F9-4EF2-A13C-610BAB309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2323-E9CB-40BB-A5D4-AA47574A77EC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1C07-69F9-4EF2-A13C-610BAB309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2323-E9CB-40BB-A5D4-AA47574A77EC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1C07-69F9-4EF2-A13C-610BAB3097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 descr="\\10.10.10.4\edigeneral\MD\edi logo_NEW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50800"/>
            <a:ext cx="1058862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 userDrawn="1"/>
        </p:nvSpPr>
        <p:spPr>
          <a:xfrm>
            <a:off x="-76200" y="1371600"/>
            <a:ext cx="7391400" cy="762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2323-E9CB-40BB-A5D4-AA47574A77EC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1C07-69F9-4EF2-A13C-610BAB309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2323-E9CB-40BB-A5D4-AA47574A77EC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1C07-69F9-4EF2-A13C-610BAB309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2323-E9CB-40BB-A5D4-AA47574A77EC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1C07-69F9-4EF2-A13C-610BAB309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2323-E9CB-40BB-A5D4-AA47574A77EC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1C07-69F9-4EF2-A13C-610BAB309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2323-E9CB-40BB-A5D4-AA47574A77EC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1C07-69F9-4EF2-A13C-610BAB309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2323-E9CB-40BB-A5D4-AA47574A77EC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1C07-69F9-4EF2-A13C-610BAB309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2323-E9CB-40BB-A5D4-AA47574A77EC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21C07-69F9-4EF2-A13C-610BAB309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42323-E9CB-40BB-A5D4-AA47574A77EC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21C07-69F9-4EF2-A13C-610BAB3097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0" y="6400800"/>
            <a:ext cx="4648200" cy="3048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Entrepreneurial Competencies and Skills for Implementing Free &amp; Open Source Software (FOSS)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Ganapathi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Batthini</a:t>
            </a:r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Librarian </a:t>
            </a:r>
          </a:p>
          <a:p>
            <a:r>
              <a:rPr lang="en-US" sz="1600" dirty="0">
                <a:solidFill>
                  <a:srgbClr val="002060"/>
                </a:solidFill>
              </a:rPr>
              <a:t>Entrepreneurship Development Institute of India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PO </a:t>
            </a:r>
            <a:r>
              <a:rPr lang="en-US" sz="1600" dirty="0" err="1">
                <a:solidFill>
                  <a:srgbClr val="002060"/>
                </a:solidFill>
              </a:rPr>
              <a:t>Bhat</a:t>
            </a:r>
            <a:r>
              <a:rPr lang="en-US" sz="1600" dirty="0">
                <a:solidFill>
                  <a:srgbClr val="002060"/>
                </a:solidFill>
              </a:rPr>
              <a:t> 382 428</a:t>
            </a:r>
          </a:p>
          <a:p>
            <a:r>
              <a:rPr lang="en-US" sz="1600" dirty="0">
                <a:solidFill>
                  <a:srgbClr val="002060"/>
                </a:solidFill>
              </a:rPr>
              <a:t>Dist. </a:t>
            </a:r>
            <a:r>
              <a:rPr lang="en-US" sz="1600" dirty="0" err="1">
                <a:solidFill>
                  <a:srgbClr val="002060"/>
                </a:solidFill>
              </a:rPr>
              <a:t>Gandhinagar</a:t>
            </a:r>
            <a:endParaRPr lang="en-US" sz="1600" dirty="0">
              <a:solidFill>
                <a:srgbClr val="00206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ganapathi@ediindia.org 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Phone: 079-23969163 (O), 09327045345 (M</a:t>
            </a:r>
            <a:r>
              <a:rPr lang="en-US" sz="1600" dirty="0" smtClean="0">
                <a:solidFill>
                  <a:srgbClr val="002060"/>
                </a:solidFill>
              </a:rPr>
              <a:t>)</a:t>
            </a:r>
            <a:br>
              <a:rPr lang="en-US" sz="1600" dirty="0" smtClean="0">
                <a:solidFill>
                  <a:srgbClr val="002060"/>
                </a:solidFill>
              </a:rPr>
            </a:br>
            <a:endParaRPr lang="en-US" sz="1600" dirty="0">
              <a:solidFill>
                <a:srgbClr val="002060"/>
              </a:solidFill>
            </a:endParaRPr>
          </a:p>
        </p:txBody>
      </p:sp>
      <p:pic>
        <p:nvPicPr>
          <p:cNvPr id="6" name="Picture 7" descr="\\10.10.10.4\edigeneral\MD\edi logo_N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514600"/>
            <a:ext cx="1058862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 smtClean="0"/>
              <a:t>Earliest days of computing – Software</a:t>
            </a:r>
            <a:r>
              <a:rPr lang="en-US" altLang="en-US" baseline="0" dirty="0" smtClean="0"/>
              <a:t> &amp; Source Codes was free</a:t>
            </a:r>
          </a:p>
          <a:p>
            <a:r>
              <a:rPr lang="en-US" altLang="en-US" baseline="0" dirty="0" smtClean="0"/>
              <a:t>From 1960s, Charging Money for OS and Software</a:t>
            </a:r>
          </a:p>
          <a:p>
            <a:r>
              <a:rPr lang="en-US" altLang="en-US" baseline="0" dirty="0" smtClean="0"/>
              <a:t>Richard Stallman (1985) Created Free Software Foundation</a:t>
            </a:r>
          </a:p>
          <a:p>
            <a:r>
              <a:rPr lang="en-US" altLang="en-US" baseline="0" dirty="0" err="1" smtClean="0"/>
              <a:t>Linues</a:t>
            </a:r>
            <a:r>
              <a:rPr lang="en-US" altLang="en-US" baseline="0" dirty="0" smtClean="0"/>
              <a:t> Torvalds (early 90s) – First Developed Linux</a:t>
            </a:r>
          </a:p>
          <a:p>
            <a:r>
              <a:rPr lang="en-US" altLang="en-US" baseline="0" dirty="0" smtClean="0"/>
              <a:t>Cygnus Solutions (late 80s) – Selling Support Services</a:t>
            </a:r>
          </a:p>
          <a:p>
            <a:r>
              <a:rPr lang="en-US" altLang="en-US" baseline="0" dirty="0" err="1" smtClean="0"/>
              <a:t>Perens</a:t>
            </a:r>
            <a:r>
              <a:rPr lang="en-US" altLang="en-US" baseline="0" dirty="0" smtClean="0"/>
              <a:t> (1998) – Open Source Definition – Open Source Initiative (OSI) [Turns 20 on February 3]</a:t>
            </a:r>
          </a:p>
          <a:p>
            <a:endParaRPr lang="en-US" altLang="en-US" baseline="0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FOSS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Swatantra</a:t>
            </a:r>
            <a:r>
              <a:rPr lang="en-US" dirty="0"/>
              <a:t> or </a:t>
            </a:r>
            <a:r>
              <a:rPr lang="en-US" dirty="0" err="1"/>
              <a:t>Muft</a:t>
            </a:r>
            <a:r>
              <a:rPr lang="en-US" dirty="0"/>
              <a:t> </a:t>
            </a:r>
            <a:r>
              <a:rPr lang="en-US" dirty="0" smtClean="0"/>
              <a:t>Software</a:t>
            </a:r>
          </a:p>
          <a:p>
            <a:r>
              <a:rPr lang="en-US" dirty="0"/>
              <a:t>Innovative version of the licensing model based on open collaboration and sharing, the source code is publicly </a:t>
            </a:r>
            <a:r>
              <a:rPr lang="en-US" dirty="0" smtClean="0"/>
              <a:t>available</a:t>
            </a:r>
          </a:p>
          <a:p>
            <a:r>
              <a:rPr lang="en-US" dirty="0"/>
              <a:t>Reduces Costs </a:t>
            </a:r>
            <a:endParaRPr lang="en-US" dirty="0" smtClean="0"/>
          </a:p>
          <a:p>
            <a:r>
              <a:rPr lang="en-US" dirty="0"/>
              <a:t>Reliability, Performance and Security</a:t>
            </a:r>
            <a:endParaRPr lang="en-IN" dirty="0"/>
          </a:p>
          <a:p>
            <a:r>
              <a:rPr lang="en-US" dirty="0"/>
              <a:t>Open Philosophy</a:t>
            </a:r>
            <a:endParaRPr lang="en-IN" dirty="0"/>
          </a:p>
          <a:p>
            <a:r>
              <a:rPr lang="en-US" dirty="0"/>
              <a:t>Encourage Innovations</a:t>
            </a:r>
            <a:endParaRPr lang="en-IN" dirty="0"/>
          </a:p>
          <a:p>
            <a:r>
              <a:rPr lang="en-US" dirty="0"/>
              <a:t>Deal with Piracy</a:t>
            </a:r>
            <a:endParaRPr lang="en-IN" dirty="0"/>
          </a:p>
          <a:p>
            <a:r>
              <a:rPr lang="en-US" dirty="0" smtClean="0"/>
              <a:t>Better </a:t>
            </a:r>
            <a:r>
              <a:rPr lang="en-US" dirty="0"/>
              <a:t>Learning and </a:t>
            </a:r>
            <a:r>
              <a:rPr lang="en-US" dirty="0" smtClean="0"/>
              <a:t>Customizability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606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200" dirty="0" smtClean="0">
                <a:solidFill>
                  <a:srgbClr val="002060"/>
                </a:solidFill>
                <a:effectLst/>
                <a:latin typeface="+mj-lt"/>
                <a:ea typeface="+mj-ea"/>
                <a:cs typeface="+mj-cs"/>
              </a:rPr>
              <a:t>Reasons for considering FOSS</a:t>
            </a:r>
            <a:endParaRPr lang="en-IN" sz="4400" b="1" kern="1200" dirty="0" smtClean="0">
              <a:solidFill>
                <a:srgbClr val="002060"/>
              </a:solidFill>
              <a:effectLst/>
              <a:latin typeface="+mj-lt"/>
              <a:ea typeface="+mj-ea"/>
              <a:cs typeface="+mj-cs"/>
            </a:endParaRPr>
          </a:p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Save </a:t>
            </a:r>
            <a:r>
              <a:rPr lang="en-US" dirty="0"/>
              <a:t>Money</a:t>
            </a:r>
            <a:endParaRPr lang="en-IN" dirty="0"/>
          </a:p>
          <a:p>
            <a:r>
              <a:rPr lang="en-US" dirty="0" smtClean="0"/>
              <a:t>Save </a:t>
            </a:r>
            <a:r>
              <a:rPr lang="en-US" dirty="0"/>
              <a:t>Efforts Required for Managing </a:t>
            </a:r>
            <a:r>
              <a:rPr lang="en-US" dirty="0" err="1"/>
              <a:t>Licences</a:t>
            </a:r>
            <a:endParaRPr lang="en-IN" dirty="0"/>
          </a:p>
          <a:p>
            <a:r>
              <a:rPr lang="en-US" dirty="0"/>
              <a:t>Fearless Copying and Distribution of </a:t>
            </a:r>
            <a:r>
              <a:rPr lang="en-US" dirty="0" smtClean="0"/>
              <a:t>Software</a:t>
            </a:r>
            <a:endParaRPr lang="en-IN" dirty="0"/>
          </a:p>
          <a:p>
            <a:r>
              <a:rPr lang="en-US" dirty="0"/>
              <a:t>Access to Free Software without Paying for a license</a:t>
            </a:r>
            <a:endParaRPr lang="en-IN" dirty="0"/>
          </a:p>
          <a:p>
            <a:r>
              <a:rPr lang="en-US" dirty="0"/>
              <a:t>Free Receipt of Software Upgrades</a:t>
            </a:r>
            <a:endParaRPr lang="en-IN" dirty="0"/>
          </a:p>
          <a:p>
            <a:r>
              <a:rPr lang="en-US" dirty="0"/>
              <a:t>Adherence to Open Standards</a:t>
            </a:r>
            <a:endParaRPr lang="en-IN" dirty="0"/>
          </a:p>
          <a:p>
            <a:r>
              <a:rPr lang="en-US" dirty="0"/>
              <a:t>Freedom from Vendor Lock-in</a:t>
            </a:r>
            <a:endParaRPr lang="en-IN" dirty="0"/>
          </a:p>
          <a:p>
            <a:r>
              <a:rPr lang="en-US" dirty="0"/>
              <a:t>Enhanced ability to spend more on computers and access to ICT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441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just"/>
            <a:r>
              <a:rPr lang="en-US" dirty="0" smtClean="0"/>
              <a:t>Entrepreneurship</a:t>
            </a:r>
          </a:p>
          <a:p>
            <a:pPr marL="0" indent="0" algn="just">
              <a:buNone/>
            </a:pPr>
            <a:r>
              <a:rPr lang="en-US" dirty="0" smtClean="0"/>
              <a:t>	One </a:t>
            </a:r>
            <a:r>
              <a:rPr lang="en-US" dirty="0"/>
              <a:t>who initiates and establishes an </a:t>
            </a:r>
            <a:r>
              <a:rPr lang="en-US" dirty="0" smtClean="0"/>
              <a:t>	economic 	activity</a:t>
            </a:r>
          </a:p>
          <a:p>
            <a:pPr algn="just"/>
            <a:r>
              <a:rPr lang="en-US" dirty="0" smtClean="0"/>
              <a:t>Specific </a:t>
            </a:r>
            <a:r>
              <a:rPr lang="en-US" dirty="0"/>
              <a:t>Qualities of Entrepreneurs:</a:t>
            </a:r>
          </a:p>
          <a:p>
            <a:pPr marL="1716088" lvl="2" indent="-342900">
              <a:buFont typeface="Wingdings" panose="05000000000000000000" pitchFamily="2" charset="2"/>
              <a:buChar char="Ø"/>
            </a:pPr>
            <a:r>
              <a:rPr lang="en-US" dirty="0"/>
              <a:t>Strong Desire to be Winner</a:t>
            </a:r>
          </a:p>
          <a:p>
            <a:pPr marL="1716088" lvl="2" indent="-342900">
              <a:buFont typeface="Wingdings" panose="05000000000000000000" pitchFamily="2" charset="2"/>
              <a:buChar char="Ø"/>
            </a:pPr>
            <a:r>
              <a:rPr lang="en-US" dirty="0"/>
              <a:t>Calculated Risk-Taker</a:t>
            </a:r>
          </a:p>
          <a:p>
            <a:pPr marL="1716088" lvl="2" indent="-342900">
              <a:buFont typeface="Wingdings" panose="05000000000000000000" pitchFamily="2" charset="2"/>
              <a:buChar char="Ø"/>
            </a:pPr>
            <a:r>
              <a:rPr lang="en-US" dirty="0"/>
              <a:t>Independent</a:t>
            </a:r>
          </a:p>
          <a:p>
            <a:pPr marL="1716088" lvl="2" indent="-342900">
              <a:buFont typeface="Wingdings" panose="05000000000000000000" pitchFamily="2" charset="2"/>
              <a:buChar char="Ø"/>
            </a:pPr>
            <a:r>
              <a:rPr lang="en-US" dirty="0"/>
              <a:t>Seizing and Converting Opportunities</a:t>
            </a:r>
          </a:p>
          <a:p>
            <a:pPr marL="1716088" lvl="2" indent="-342900">
              <a:buFont typeface="Wingdings" panose="05000000000000000000" pitchFamily="2" charset="2"/>
              <a:buChar char="Ø"/>
            </a:pPr>
            <a:r>
              <a:rPr lang="en-US" dirty="0"/>
              <a:t>Innovator</a:t>
            </a:r>
          </a:p>
          <a:p>
            <a:pPr marL="1716088" lvl="2" indent="-342900">
              <a:buFont typeface="Wingdings" panose="05000000000000000000" pitchFamily="2" charset="2"/>
              <a:buChar char="Ø"/>
            </a:pPr>
            <a:r>
              <a:rPr lang="en-US" dirty="0"/>
              <a:t>Systematic Planning</a:t>
            </a:r>
          </a:p>
          <a:p>
            <a:pPr marL="1716088" lvl="2" indent="-342900">
              <a:buFont typeface="Wingdings" panose="05000000000000000000" pitchFamily="2" charset="2"/>
              <a:buChar char="Ø"/>
            </a:pPr>
            <a:r>
              <a:rPr lang="en-US" dirty="0"/>
              <a:t>Self Confidence</a:t>
            </a:r>
          </a:p>
          <a:p>
            <a:pPr marL="1716088" lvl="2" indent="-342900">
              <a:buFont typeface="Wingdings" panose="05000000000000000000" pitchFamily="2" charset="2"/>
              <a:buChar char="Ø"/>
            </a:pPr>
            <a:r>
              <a:rPr lang="en-US" dirty="0"/>
              <a:t>Coping with Stress</a:t>
            </a:r>
            <a:endParaRPr lang="en-US" baseline="0" dirty="0" smtClean="0"/>
          </a:p>
          <a:p>
            <a:pPr marL="1600200" lvl="3" indent="-342900" algn="just">
              <a:buFont typeface="Wingdings" panose="05000000000000000000" pitchFamily="2" charset="2"/>
              <a:buChar char="Ø"/>
            </a:pPr>
            <a:endParaRPr lang="en-US" dirty="0"/>
          </a:p>
          <a:p>
            <a:pPr marL="1600200" lvl="3" indent="-342900" algn="just">
              <a:buFont typeface="Wingdings" panose="05000000000000000000" pitchFamily="2" charset="2"/>
              <a:buChar char="Ø"/>
            </a:pPr>
            <a:endParaRPr lang="en-US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Entrepreneurial Competencies &amp; Skills for Implementing FOSS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600200" lvl="3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Innovative</a:t>
            </a:r>
          </a:p>
          <a:p>
            <a:pPr marL="1600200" lvl="3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Master Communication Skills</a:t>
            </a:r>
          </a:p>
          <a:p>
            <a:pPr marL="1600200" lvl="3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Grow Your Technical Skills</a:t>
            </a:r>
          </a:p>
          <a:p>
            <a:pPr lvl="3" indent="-342900" algn="just">
              <a:buFont typeface="Wingdings" panose="05000000000000000000" pitchFamily="2" charset="2"/>
              <a:buChar char="Ø"/>
            </a:pPr>
            <a:r>
              <a:rPr lang="en-IN" dirty="0" smtClean="0"/>
              <a:t>Develop Network and Find Peers</a:t>
            </a:r>
            <a:endParaRPr lang="en-US" dirty="0" smtClean="0"/>
          </a:p>
          <a:p>
            <a:pPr lvl="3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Managerial Skills</a:t>
            </a:r>
          </a:p>
          <a:p>
            <a:pPr lvl="3" indent="-342900" algn="just">
              <a:buFont typeface="Wingdings" panose="05000000000000000000" pitchFamily="2" charset="2"/>
              <a:buChar char="Ø"/>
            </a:pPr>
            <a:r>
              <a:rPr lang="en-US" baseline="0" dirty="0" smtClean="0"/>
              <a:t>Collaborate</a:t>
            </a:r>
            <a:r>
              <a:rPr lang="en-US" dirty="0" smtClean="0"/>
              <a:t> with People</a:t>
            </a:r>
          </a:p>
          <a:p>
            <a:pPr lvl="3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Develop a Reputation</a:t>
            </a:r>
          </a:p>
          <a:p>
            <a:pPr lvl="3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Seek the Right Product</a:t>
            </a:r>
          </a:p>
          <a:p>
            <a:pPr lvl="3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Stay Informed</a:t>
            </a:r>
          </a:p>
          <a:p>
            <a:pPr lvl="3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Find Your Niche</a:t>
            </a:r>
          </a:p>
          <a:p>
            <a:pPr lvl="3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Give Back </a:t>
            </a:r>
            <a:endParaRPr lang="en-US" baseline="0" dirty="0" smtClean="0"/>
          </a:p>
          <a:p>
            <a:pPr marL="1600200" lvl="3" indent="-342900" algn="just">
              <a:buFont typeface="Wingdings" panose="05000000000000000000" pitchFamily="2" charset="2"/>
              <a:buChar char="Ø"/>
            </a:pPr>
            <a:endParaRPr lang="en-US" baseline="0" dirty="0" smtClean="0"/>
          </a:p>
          <a:p>
            <a:pPr marL="1600200" lvl="3" indent="-34290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1600200" lvl="3" indent="-342900" algn="just">
              <a:buFont typeface="Wingdings" panose="05000000000000000000" pitchFamily="2" charset="2"/>
              <a:buChar char="Ø"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94420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U</a:t>
            </a:r>
            <a:r>
              <a:rPr lang="en-US" dirty="0" smtClean="0"/>
              <a:t>se </a:t>
            </a:r>
            <a:r>
              <a:rPr lang="en-US" dirty="0" err="1" smtClean="0"/>
              <a:t>DSpace</a:t>
            </a:r>
            <a:r>
              <a:rPr lang="en-US" dirty="0" smtClean="0"/>
              <a:t> for digitizing all institutional repositories for collecting, preserving and disseminating to the end-users.</a:t>
            </a:r>
          </a:p>
          <a:p>
            <a:pPr algn="just"/>
            <a:r>
              <a:rPr lang="en-US" dirty="0" smtClean="0"/>
              <a:t>Strictly follow institute’s </a:t>
            </a:r>
            <a:r>
              <a:rPr lang="en-US" dirty="0" smtClean="0"/>
              <a:t>policy and guidelines before digitizing institute materials.</a:t>
            </a:r>
          </a:p>
          <a:p>
            <a:pPr algn="just"/>
            <a:r>
              <a:rPr lang="en-US" dirty="0" err="1" smtClean="0"/>
              <a:t>Honour</a:t>
            </a:r>
            <a:r>
              <a:rPr lang="en-US" dirty="0" smtClean="0"/>
              <a:t> Copyright Law.</a:t>
            </a:r>
          </a:p>
          <a:p>
            <a:pPr algn="just"/>
            <a:r>
              <a:rPr lang="en-US" dirty="0"/>
              <a:t>May </a:t>
            </a:r>
            <a:r>
              <a:rPr lang="en-US" dirty="0" smtClean="0"/>
              <a:t>browse</a:t>
            </a:r>
          </a:p>
          <a:p>
            <a:pPr marL="0" indent="0" algn="just">
              <a:buNone/>
            </a:pPr>
            <a:r>
              <a:rPr lang="en-US" smtClean="0"/>
              <a:t>	http</a:t>
            </a:r>
            <a:r>
              <a:rPr lang="en-US"/>
              <a:t>://library.ediindia.ac.in:8181/xmlui/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800" b="1" dirty="0" smtClean="0"/>
              <a:t>// Thanks //</a:t>
            </a:r>
            <a:endParaRPr lang="en-US" sz="3800" b="1" dirty="0" smtClean="0"/>
          </a:p>
        </p:txBody>
      </p:sp>
    </p:spTree>
    <p:extLst>
      <p:ext uri="{BB962C8B-B14F-4D97-AF65-F5344CB8AC3E}">
        <p14:creationId xmlns:p14="http://schemas.microsoft.com/office/powerpoint/2010/main" val="24313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284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Entrepreneurial Competencies and Skills for Implementing Free &amp; Open Source Software (FOSS)</vt:lpstr>
      <vt:lpstr>Brief History</vt:lpstr>
      <vt:lpstr>Features of FOSS</vt:lpstr>
      <vt:lpstr>Reasons for considering FOSS </vt:lpstr>
      <vt:lpstr>Entrepreneurship</vt:lpstr>
      <vt:lpstr>Entrepreneurial Competencies &amp; Skills for Implementing FOSS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Asjola</dc:creator>
  <cp:lastModifiedBy>Laibrary</cp:lastModifiedBy>
  <cp:revision>63</cp:revision>
  <cp:lastPrinted>2018-03-16T10:41:55Z</cp:lastPrinted>
  <dcterms:created xsi:type="dcterms:W3CDTF">2014-12-11T15:32:01Z</dcterms:created>
  <dcterms:modified xsi:type="dcterms:W3CDTF">2018-03-16T10:41:57Z</dcterms:modified>
</cp:coreProperties>
</file>